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FFBD9C-8892-4A56-8D53-0CCDD665EF21}" v="20" dt="2023-06-14T12:24:22.8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55" autoAdjust="0"/>
    <p:restoredTop sz="94660"/>
  </p:normalViewPr>
  <p:slideViewPr>
    <p:cSldViewPr snapToGrid="0">
      <p:cViewPr varScale="1">
        <p:scale>
          <a:sx n="85" d="100"/>
          <a:sy n="85" d="100"/>
        </p:scale>
        <p:origin x="7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93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9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97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06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06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18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45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8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6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4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81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7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A9374235-3249-6999-27A2-F6E75E7234D9}"/>
              </a:ext>
            </a:extLst>
          </p:cNvPr>
          <p:cNvSpPr txBox="1"/>
          <p:nvPr/>
        </p:nvSpPr>
        <p:spPr>
          <a:xfrm>
            <a:off x="423254" y="504258"/>
            <a:ext cx="3909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1-figure supplement 1-source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002" r="16743"/>
          <a:stretch/>
        </p:blipFill>
        <p:spPr>
          <a:xfrm>
            <a:off x="4257953" y="422953"/>
            <a:ext cx="2260600" cy="23236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DCB169-C754-E9BB-1AD9-16FEB9A8D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19" y="5609768"/>
            <a:ext cx="5866197" cy="14447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9C89A2-79E4-D2A5-38BB-06CDC910E9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72"/>
          <a:stretch/>
        </p:blipFill>
        <p:spPr>
          <a:xfrm>
            <a:off x="113818" y="3614055"/>
            <a:ext cx="5866198" cy="18329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39DBF2-B6E9-C968-D345-DF162418A940}"/>
              </a:ext>
            </a:extLst>
          </p:cNvPr>
          <p:cNvSpPr txBox="1"/>
          <p:nvPr/>
        </p:nvSpPr>
        <p:spPr>
          <a:xfrm rot="19800000">
            <a:off x="1106031" y="3188105"/>
            <a:ext cx="989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5604C0-576E-ABA5-814D-80CB36BE6550}"/>
              </a:ext>
            </a:extLst>
          </p:cNvPr>
          <p:cNvSpPr txBox="1"/>
          <p:nvPr/>
        </p:nvSpPr>
        <p:spPr>
          <a:xfrm rot="19800000">
            <a:off x="1488593" y="3185900"/>
            <a:ext cx="99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ECDCDD-F6DF-F06E-3669-80CCD8858D5E}"/>
              </a:ext>
            </a:extLst>
          </p:cNvPr>
          <p:cNvSpPr txBox="1"/>
          <p:nvPr/>
        </p:nvSpPr>
        <p:spPr>
          <a:xfrm rot="19800000">
            <a:off x="551392" y="3200491"/>
            <a:ext cx="939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siCTRL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58D87D-A924-3098-3B4F-C3E79C8ABCEC}"/>
              </a:ext>
            </a:extLst>
          </p:cNvPr>
          <p:cNvSpPr txBox="1"/>
          <p:nvPr/>
        </p:nvSpPr>
        <p:spPr>
          <a:xfrm>
            <a:off x="872383" y="2901713"/>
            <a:ext cx="137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Replicate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5D38D1-C47D-DEF4-1577-4D3A34952A64}"/>
              </a:ext>
            </a:extLst>
          </p:cNvPr>
          <p:cNvSpPr txBox="1"/>
          <p:nvPr/>
        </p:nvSpPr>
        <p:spPr>
          <a:xfrm rot="19800000">
            <a:off x="2690002" y="3188105"/>
            <a:ext cx="989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37C766-0D06-524E-5238-408BFDCFCD47}"/>
              </a:ext>
            </a:extLst>
          </p:cNvPr>
          <p:cNvSpPr txBox="1"/>
          <p:nvPr/>
        </p:nvSpPr>
        <p:spPr>
          <a:xfrm rot="19800000">
            <a:off x="3161464" y="3185900"/>
            <a:ext cx="99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8FA733-B469-5AF9-F4E2-07E716672E3B}"/>
              </a:ext>
            </a:extLst>
          </p:cNvPr>
          <p:cNvSpPr txBox="1"/>
          <p:nvPr/>
        </p:nvSpPr>
        <p:spPr>
          <a:xfrm rot="19800000">
            <a:off x="2224263" y="3200491"/>
            <a:ext cx="939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siCTRL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E68B12-57DE-AA45-B325-E8962A08FD0D}"/>
              </a:ext>
            </a:extLst>
          </p:cNvPr>
          <p:cNvSpPr txBox="1"/>
          <p:nvPr/>
        </p:nvSpPr>
        <p:spPr>
          <a:xfrm>
            <a:off x="2545256" y="2880471"/>
            <a:ext cx="137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Replicate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5B4736-CC55-03C0-2056-5CEB8E2621E9}"/>
              </a:ext>
            </a:extLst>
          </p:cNvPr>
          <p:cNvSpPr txBox="1"/>
          <p:nvPr/>
        </p:nvSpPr>
        <p:spPr>
          <a:xfrm rot="19800000">
            <a:off x="4953443" y="3188105"/>
            <a:ext cx="989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CFA53B-1F8E-39CD-FF75-AF8BA06586C0}"/>
              </a:ext>
            </a:extLst>
          </p:cNvPr>
          <p:cNvSpPr txBox="1"/>
          <p:nvPr/>
        </p:nvSpPr>
        <p:spPr>
          <a:xfrm rot="19800000">
            <a:off x="5437605" y="3185900"/>
            <a:ext cx="998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siS68-2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954991-E400-A293-3187-8592D1659C5A}"/>
              </a:ext>
            </a:extLst>
          </p:cNvPr>
          <p:cNvSpPr txBox="1"/>
          <p:nvPr/>
        </p:nvSpPr>
        <p:spPr>
          <a:xfrm rot="19800000">
            <a:off x="4411504" y="3200491"/>
            <a:ext cx="939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siCTRL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057DD1-4913-2608-4E5F-2652A76CCE37}"/>
              </a:ext>
            </a:extLst>
          </p:cNvPr>
          <p:cNvSpPr txBox="1"/>
          <p:nvPr/>
        </p:nvSpPr>
        <p:spPr>
          <a:xfrm>
            <a:off x="4656297" y="2940260"/>
            <a:ext cx="137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Replicate 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D14C57-631C-8513-C2BC-B39F6A448B68}"/>
              </a:ext>
            </a:extLst>
          </p:cNvPr>
          <p:cNvSpPr txBox="1"/>
          <p:nvPr/>
        </p:nvSpPr>
        <p:spPr>
          <a:xfrm>
            <a:off x="5998896" y="6055504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21C8AC-8CCE-665D-7CC9-A2AF4986B45A}"/>
              </a:ext>
            </a:extLst>
          </p:cNvPr>
          <p:cNvSpPr/>
          <p:nvPr/>
        </p:nvSpPr>
        <p:spPr>
          <a:xfrm>
            <a:off x="4234856" y="4083006"/>
            <a:ext cx="1631349" cy="643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289B38-E437-19CA-6960-65327424181C}"/>
              </a:ext>
            </a:extLst>
          </p:cNvPr>
          <p:cNvSpPr txBox="1"/>
          <p:nvPr/>
        </p:nvSpPr>
        <p:spPr>
          <a:xfrm>
            <a:off x="5980016" y="4253535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SAM68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3D653E2-C633-EBBA-BC3B-8A78CA3C0077}"/>
              </a:ext>
            </a:extLst>
          </p:cNvPr>
          <p:cNvSpPr/>
          <p:nvPr/>
        </p:nvSpPr>
        <p:spPr>
          <a:xfrm>
            <a:off x="4216979" y="6067313"/>
            <a:ext cx="1649226" cy="6030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289B38-E437-19CA-6960-65327424181C}"/>
              </a:ext>
            </a:extLst>
          </p:cNvPr>
          <p:cNvSpPr txBox="1"/>
          <p:nvPr/>
        </p:nvSpPr>
        <p:spPr>
          <a:xfrm>
            <a:off x="3641906" y="3604252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6289B38-E437-19CA-6960-65327424181C}"/>
              </a:ext>
            </a:extLst>
          </p:cNvPr>
          <p:cNvSpPr txBox="1"/>
          <p:nvPr/>
        </p:nvSpPr>
        <p:spPr>
          <a:xfrm>
            <a:off x="3678364" y="4115908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289B38-E437-19CA-6960-65327424181C}"/>
              </a:ext>
            </a:extLst>
          </p:cNvPr>
          <p:cNvSpPr txBox="1"/>
          <p:nvPr/>
        </p:nvSpPr>
        <p:spPr>
          <a:xfrm>
            <a:off x="3602386" y="5447834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289B38-E437-19CA-6960-65327424181C}"/>
              </a:ext>
            </a:extLst>
          </p:cNvPr>
          <p:cNvSpPr txBox="1"/>
          <p:nvPr/>
        </p:nvSpPr>
        <p:spPr>
          <a:xfrm>
            <a:off x="3638844" y="6365894"/>
            <a:ext cx="69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23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27</Words>
  <Application>Microsoft Office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vanobber</dc:creator>
  <cp:lastModifiedBy>vanobber</cp:lastModifiedBy>
  <cp:revision>20</cp:revision>
  <dcterms:created xsi:type="dcterms:W3CDTF">2023-06-14T06:49:43Z</dcterms:created>
  <dcterms:modified xsi:type="dcterms:W3CDTF">2023-08-07T10:59:23Z</dcterms:modified>
</cp:coreProperties>
</file>